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</p:sldIdLst>
  <p:sldSz cy="5143500" cx="9144000"/>
  <p:notesSz cx="6858000" cy="9144000"/>
  <p:embeddedFontLst>
    <p:embeddedFont>
      <p:font typeface="Montserrat"/>
      <p:regular r:id="rId6"/>
      <p:bold r:id="rId7"/>
      <p:italic r:id="rId8"/>
      <p:boldItalic r:id="rId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0" roundtripDataSignature="AMtx7mj1d5CDVqMD9woKmNLzxeh0uxcH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0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font" Target="fonts/Montserrat-regular.fntdata"/><Relationship Id="rId7" Type="http://schemas.openxmlformats.org/officeDocument/2006/relationships/font" Target="fonts/Montserrat-bold.fntdata"/><Relationship Id="rId8" Type="http://schemas.openxmlformats.org/officeDocument/2006/relationships/font" Target="fonts/Montserrat-italic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e2b1e5fe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e2b1e5fe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e1dfaf5264_0_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g1e1dfaf5264_0_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g1e1dfaf5264_0_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9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9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0"/>
          <p:cNvSpPr txBox="1"/>
          <p:nvPr>
            <p:ph idx="1"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0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1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1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1"/>
          <p:cNvSpPr txBox="1"/>
          <p:nvPr>
            <p:ph idx="2"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41"/>
          <p:cNvSpPr txBox="1"/>
          <p:nvPr>
            <p:ph idx="3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41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2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2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2"/>
          <p:cNvSpPr txBox="1"/>
          <p:nvPr>
            <p:ph idx="3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42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3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43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43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3"/>
          <p:cNvSpPr txBox="1"/>
          <p:nvPr>
            <p:ph idx="3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3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44"/>
          <p:cNvSpPr txBox="1"/>
          <p:nvPr>
            <p:ph idx="1"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44"/>
          <p:cNvSpPr txBox="1"/>
          <p:nvPr>
            <p:ph idx="2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4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5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5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45"/>
          <p:cNvSpPr txBox="1"/>
          <p:nvPr>
            <p:ph idx="3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45"/>
          <p:cNvSpPr txBox="1"/>
          <p:nvPr>
            <p:ph idx="4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5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6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46"/>
          <p:cNvSpPr txBox="1"/>
          <p:nvPr>
            <p:ph idx="1"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46"/>
          <p:cNvSpPr txBox="1"/>
          <p:nvPr>
            <p:ph idx="2"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46"/>
          <p:cNvSpPr txBox="1"/>
          <p:nvPr>
            <p:ph idx="3"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46"/>
          <p:cNvSpPr txBox="1"/>
          <p:nvPr>
            <p:ph idx="4"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46"/>
          <p:cNvSpPr txBox="1"/>
          <p:nvPr>
            <p:ph idx="5"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46"/>
          <p:cNvSpPr txBox="1"/>
          <p:nvPr>
            <p:ph idx="6"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46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e23ce77bdc_0_3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g1e23ce77bdc_0_3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g1e23ce77bdc_0_3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2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e23ce77bdc_0_4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g1e23ce77bdc_0_4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g1e23ce77bdc_0_4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4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1e24738f5e2_0_1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g1e24738f5e2_0_1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g1e24738f5e2_0_1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3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e23ce77bdc_0_5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g1e23ce77bdc_0_5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g1e23ce77bdc_0_5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8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8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8"/>
          <p:cNvSpPr txBox="1"/>
          <p:nvPr>
            <p:ph idx="2" type="body"/>
          </p:nvPr>
        </p:nvSpPr>
        <p:spPr>
          <a:xfrm>
            <a:off x="5254875" y="1325050"/>
            <a:ext cx="3123000" cy="28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38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4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4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6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7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7"/>
          <p:cNvSpPr txBox="1"/>
          <p:nvPr>
            <p:ph idx="1"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23"/>
          <p:cNvPicPr preferRelativeResize="0"/>
          <p:nvPr/>
        </p:nvPicPr>
        <p:blipFill rotWithShape="1">
          <a:blip r:embed="rId1">
            <a:alphaModFix/>
          </a:blip>
          <a:srcRect b="30829" l="32000" r="27959" t="0"/>
          <a:stretch/>
        </p:blipFill>
        <p:spPr>
          <a:xfrm>
            <a:off x="273600" y="88920"/>
            <a:ext cx="385920" cy="37584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23"/>
          <p:cNvSpPr/>
          <p:nvPr/>
        </p:nvSpPr>
        <p:spPr>
          <a:xfrm>
            <a:off x="273600" y="459360"/>
            <a:ext cx="852012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" name="Google Shape;8;p23"/>
          <p:cNvSpPr/>
          <p:nvPr/>
        </p:nvSpPr>
        <p:spPr>
          <a:xfrm>
            <a:off x="311760" y="4822560"/>
            <a:ext cx="8520120" cy="30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75" lIns="91425" spcFirstLastPara="1" rIns="91425" wrap="square" tIns="1828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900"/>
              <a:buFont typeface="Arial"/>
              <a:buNone/>
            </a:pPr>
            <a:r>
              <a:rPr b="0" i="0" lang="pt-BR" sz="9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© Copyright 2018-2019 www.infinityschool.com.br - All Rights Reserved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23"/>
          <p:cNvSpPr/>
          <p:nvPr/>
        </p:nvSpPr>
        <p:spPr>
          <a:xfrm>
            <a:off x="273600" y="4822560"/>
            <a:ext cx="852012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" name="Google Shape;10;p23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3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3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3.png"/><Relationship Id="rId7" Type="http://schemas.openxmlformats.org/officeDocument/2006/relationships/hyperlink" Target="https://drive.google.com/drive/folders/1H0vowvhNn13aNfTyj5V9IgS320ClLZcw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e2b1e5fece_0_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fazer apresentações que colam</a:t>
            </a:r>
            <a:endParaRPr/>
          </a:p>
        </p:txBody>
      </p:sp>
      <p:sp>
        <p:nvSpPr>
          <p:cNvPr id="98" name="Google Shape;98;g1e2b1e5fece_0_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Um guia escrito por Chip Heath e Dan Heath</a:t>
            </a:r>
            <a:endParaRPr b="1" sz="2400"/>
          </a:p>
        </p:txBody>
      </p:sp>
      <p:sp>
        <p:nvSpPr>
          <p:cNvPr id="99" name="Google Shape;99;g1e2b1e5fece_0_0"/>
          <p:cNvSpPr/>
          <p:nvPr/>
        </p:nvSpPr>
        <p:spPr>
          <a:xfrm>
            <a:off x="40125" y="0"/>
            <a:ext cx="9144000" cy="5143500"/>
          </a:xfrm>
          <a:prstGeom prst="rect">
            <a:avLst/>
          </a:prstGeom>
          <a:gradFill>
            <a:gsLst>
              <a:gs pos="0">
                <a:srgbClr val="1155CC">
                  <a:alpha val="58430"/>
                </a:srgbClr>
              </a:gs>
              <a:gs pos="100000">
                <a:srgbClr val="B45F06">
                  <a:alpha val="5843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g1e2b1e5fece_0_0"/>
          <p:cNvPicPr preferRelativeResize="0"/>
          <p:nvPr/>
        </p:nvPicPr>
        <p:blipFill rotWithShape="1">
          <a:blip r:embed="rId3">
            <a:alphaModFix amt="34000"/>
          </a:blip>
          <a:srcRect b="0" l="0" r="0" t="0"/>
          <a:stretch/>
        </p:blipFill>
        <p:spPr>
          <a:xfrm>
            <a:off x="-100" y="0"/>
            <a:ext cx="91842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1e2b1e5fece_0_0"/>
          <p:cNvSpPr txBox="1"/>
          <p:nvPr/>
        </p:nvSpPr>
        <p:spPr>
          <a:xfrm>
            <a:off x="748350" y="3399650"/>
            <a:ext cx="5599200" cy="95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94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solidFill>
                  <a:srgbClr val="FFFFFF"/>
                </a:solidFill>
              </a:rPr>
              <a:t>HTML e CSS</a:t>
            </a:r>
            <a:endParaRPr b="1" sz="6000">
              <a:solidFill>
                <a:srgbClr val="FFFFFF"/>
              </a:solidFill>
            </a:endParaRPr>
          </a:p>
        </p:txBody>
      </p:sp>
      <p:pic>
        <p:nvPicPr>
          <p:cNvPr id="102" name="Google Shape;102;g1e2b1e5fece_0_0"/>
          <p:cNvPicPr preferRelativeResize="0"/>
          <p:nvPr/>
        </p:nvPicPr>
        <p:blipFill rotWithShape="1">
          <a:blip r:embed="rId4">
            <a:alphaModFix/>
          </a:blip>
          <a:srcRect b="4313" l="10461" r="10878" t="3724"/>
          <a:stretch/>
        </p:blipFill>
        <p:spPr>
          <a:xfrm>
            <a:off x="1026325" y="594500"/>
            <a:ext cx="2285499" cy="263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g1e2b1e5fece_0_0"/>
          <p:cNvPicPr preferRelativeResize="0"/>
          <p:nvPr/>
        </p:nvPicPr>
        <p:blipFill rotWithShape="1">
          <a:blip r:embed="rId5">
            <a:alphaModFix/>
          </a:blip>
          <a:srcRect b="0" l="0" r="0" t="19028"/>
          <a:stretch/>
        </p:blipFill>
        <p:spPr>
          <a:xfrm>
            <a:off x="3480700" y="651288"/>
            <a:ext cx="2328801" cy="251805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1e2b1e5fece_0_0"/>
          <p:cNvSpPr txBox="1"/>
          <p:nvPr/>
        </p:nvSpPr>
        <p:spPr>
          <a:xfrm>
            <a:off x="6393300" y="4593400"/>
            <a:ext cx="2836500" cy="792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94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>
                <a:solidFill>
                  <a:srgbClr val="FFFFFF"/>
                </a:solidFill>
              </a:rPr>
              <a:t>Profª Káthia Rocha</a:t>
            </a:r>
            <a:endParaRPr b="1" sz="2100">
              <a:solidFill>
                <a:srgbClr val="FFFFFF"/>
              </a:solidFill>
            </a:endParaRPr>
          </a:p>
        </p:txBody>
      </p:sp>
      <p:pic>
        <p:nvPicPr>
          <p:cNvPr id="105" name="Google Shape;105;g1e2b1e5fece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90788" y="1302500"/>
            <a:ext cx="2041524" cy="20415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1e2b1e5fece_0_0"/>
          <p:cNvSpPr txBox="1"/>
          <p:nvPr/>
        </p:nvSpPr>
        <p:spPr>
          <a:xfrm>
            <a:off x="6790788" y="594500"/>
            <a:ext cx="2041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chemeClr val="lt1"/>
                </a:solidFill>
              </a:rPr>
              <a:t>Link para o material da aula</a:t>
            </a:r>
            <a:endParaRPr b="1" sz="1700">
              <a:solidFill>
                <a:schemeClr val="lt1"/>
              </a:solidFill>
            </a:endParaRPr>
          </a:p>
        </p:txBody>
      </p:sp>
      <p:sp>
        <p:nvSpPr>
          <p:cNvPr id="107" name="Google Shape;107;g1e2b1e5fece_0_0"/>
          <p:cNvSpPr txBox="1"/>
          <p:nvPr/>
        </p:nvSpPr>
        <p:spPr>
          <a:xfrm>
            <a:off x="6698400" y="3399650"/>
            <a:ext cx="2226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2A5BD7"/>
                </a:solidFill>
                <a:highlight>
                  <a:srgbClr val="FFFFFF"/>
                </a:highlight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bit.ly/htmlecssIN</a:t>
            </a:r>
            <a:endParaRPr b="1" sz="2200">
              <a:solidFill>
                <a:schemeClr val="lt1"/>
              </a:solidFill>
            </a:endParaRPr>
          </a:p>
        </p:txBody>
      </p:sp>
      <p:sp>
        <p:nvSpPr>
          <p:cNvPr id="108" name="Google Shape;108;g1e2b1e5fece_0_0"/>
          <p:cNvSpPr txBox="1"/>
          <p:nvPr/>
        </p:nvSpPr>
        <p:spPr>
          <a:xfrm>
            <a:off x="6790800" y="3800800"/>
            <a:ext cx="2041500" cy="792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94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>
                <a:solidFill>
                  <a:srgbClr val="FFFFFF"/>
                </a:solidFill>
              </a:rPr>
              <a:t>AULA 06</a:t>
            </a:r>
            <a:endParaRPr b="1" sz="2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